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408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9" r:id="rId3"/>
    <p:sldId id="262" r:id="rId4"/>
    <p:sldId id="261" r:id="rId5"/>
    <p:sldId id="263" r:id="rId6"/>
    <p:sldId id="264" r:id="rId7"/>
    <p:sldId id="265" r:id="rId8"/>
    <p:sldId id="267" r:id="rId9"/>
    <p:sldId id="268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amanathan" initials="R" lastIdx="1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06" autoAdjust="0"/>
    <p:restoredTop sz="94660"/>
  </p:normalViewPr>
  <p:slideViewPr>
    <p:cSldViewPr>
      <p:cViewPr>
        <p:scale>
          <a:sx n="76" d="100"/>
          <a:sy n="76" d="100"/>
        </p:scale>
        <p:origin x="-1242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DAE346-22A4-4BD9-83DB-3CDA7866C611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F0FBD8-E226-4B04-A6E6-889C272DD2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957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A1D71B-0288-4029-9682-820226544D0F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85B692-5D99-4F98-B813-74BEC9CF5A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794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5B692-5D99-4F98-B813-74BEC9CF5A1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5B692-5D99-4F98-B813-74BEC9CF5A1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5B692-5D99-4F98-B813-74BEC9CF5A1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5B692-5D99-4F98-B813-74BEC9CF5A1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5B692-5D99-4F98-B813-74BEC9CF5A1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5B692-5D99-4F98-B813-74BEC9CF5A1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5B692-5D99-4F98-B813-74BEC9CF5A1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5B692-5D99-4F98-B813-74BEC9CF5A1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5B692-5D99-4F98-B813-74BEC9CF5A1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5B692-5D99-4F98-B813-74BEC9CF5A1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44D90A-5967-4964-919D-7BBD72ECD199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F2F3B-0C07-42F5-9371-657536E3A7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44D90A-5967-4964-919D-7BBD72ECD199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F2F3B-0C07-42F5-9371-657536E3A7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44D90A-5967-4964-919D-7BBD72ECD199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F2F3B-0C07-42F5-9371-657536E3A7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44D90A-5967-4964-919D-7BBD72ECD199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F2F3B-0C07-42F5-9371-657536E3A7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44D90A-5967-4964-919D-7BBD72ECD199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F2F3B-0C07-42F5-9371-657536E3A7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44D90A-5967-4964-919D-7BBD72ECD199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F2F3B-0C07-42F5-9371-657536E3A7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44D90A-5967-4964-919D-7BBD72ECD199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F2F3B-0C07-42F5-9371-657536E3A7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44D90A-5967-4964-919D-7BBD72ECD199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F2F3B-0C07-42F5-9371-657536E3A7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44D90A-5967-4964-919D-7BBD72ECD199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F2F3B-0C07-42F5-9371-657536E3A7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44D90A-5967-4964-919D-7BBD72ECD199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F2F3B-0C07-42F5-9371-657536E3A7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44D90A-5967-4964-919D-7BBD72ECD199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F2F3B-0C07-42F5-9371-657536E3A7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schemeClr val="bg2">
                <a:shade val="9000"/>
                <a:satMod val="300000"/>
              </a:schemeClr>
              <a:schemeClr val="bg2">
                <a:tint val="90000"/>
                <a:satMod val="225000"/>
              </a:schemeClr>
            </a:duotone>
            <a:lum/>
          </a:blip>
          <a:srcRect/>
          <a:tile tx="0" ty="0" sx="90000" sy="20000" flip="xy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A44D90A-5967-4964-919D-7BBD72ECD199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AAF2F3B-0C07-42F5-9371-657536E3A7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359898"/>
            <a:ext cx="7696200" cy="1472184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Challenges and Opportunities</a:t>
            </a:r>
            <a:endParaRPr lang="en-US" sz="440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5400" y="4876800"/>
            <a:ext cx="8305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Individual Accomplishment, Growth &amp; the Character of Life 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in Management, History, Literature, and Psychology</a:t>
            </a:r>
            <a:endParaRPr lang="en-US" sz="2000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2590800"/>
            <a:ext cx="657020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>
              <a:lnSpc>
                <a:spcPct val="150000"/>
              </a:lnSpc>
            </a:pP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Janani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Ramanathan</a:t>
            </a: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marR="0">
              <a:lnSpc>
                <a:spcPct val="150000"/>
              </a:lnSpc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Associate Fellow, World Academy of Art and Science</a:t>
            </a:r>
          </a:p>
          <a:p>
            <a:pPr marR="0">
              <a:lnSpc>
                <a:spcPct val="150000"/>
              </a:lnSpc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Research Associate, Mother’s Service Society</a:t>
            </a:r>
            <a:endParaRPr lang="en-IN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52400"/>
            <a:ext cx="3581400" cy="381000"/>
          </a:xfrm>
        </p:spPr>
        <p:txBody>
          <a:bodyPr>
            <a:norm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Challenges and Opportunities</a:t>
            </a:r>
            <a:endParaRPr lang="en-US" sz="180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6488668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Individual  Accomplishment, Growth &amp; the Character of Life in Management, History, Literature, and Psychology</a:t>
            </a:r>
            <a:endParaRPr lang="en-US" sz="1200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762000" y="762000"/>
            <a:ext cx="8381999" cy="1974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7056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85800" algn="l"/>
              </a:tabLst>
            </a:pPr>
            <a:r>
              <a:rPr kumimoji="0" lang="en-US" sz="20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Often, it is the greatest challenges that lead to the greatest human achievements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85800" algn="l"/>
              </a:tabLst>
            </a:pPr>
            <a:r>
              <a:rPr kumimoji="0" lang="en-US" sz="20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Our response determines the results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85800" algn="l"/>
              </a:tabLst>
            </a:pPr>
            <a:r>
              <a:rPr kumimoji="0" lang="en-US" sz="20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What is the difference between challenges and opportunities?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762000" y="5498694"/>
            <a:ext cx="8001000" cy="1359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7056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85800" algn="l"/>
              </a:tabLst>
            </a:pPr>
            <a:r>
              <a:rPr kumimoji="0" lang="en-US" sz="20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Is it possible that all challenges have concealed opportunities behind them?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4" descr="Hand, Finger, Keep, Access, Ball, Boom, Top, Directi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2819400"/>
            <a:ext cx="3962400" cy="26993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52400"/>
            <a:ext cx="3581400" cy="381000"/>
          </a:xfrm>
        </p:spPr>
        <p:txBody>
          <a:bodyPr>
            <a:norm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Challenges and Opportunities</a:t>
            </a:r>
            <a:endParaRPr lang="en-US" sz="180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6488668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Individual  Accomplishment, Growth &amp; the Character of Life in Management, History, Literature, and Psychology</a:t>
            </a:r>
            <a:endParaRPr lang="en-US" sz="1200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76200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Opportunities that arise from Challenges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2532" name="Picture 4" descr="Ice Climbing, Alpinism, Bergsport, Alpine, Clim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1600200"/>
            <a:ext cx="6096000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52400"/>
            <a:ext cx="3581400" cy="381000"/>
          </a:xfrm>
        </p:spPr>
        <p:txBody>
          <a:bodyPr>
            <a:norm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Challenges and Opportunities</a:t>
            </a:r>
            <a:endParaRPr lang="en-US" sz="180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6488668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Individual  Accomplishment, Growth &amp; the Character of Life in Management, History, Literature, and Psychology</a:t>
            </a:r>
            <a:endParaRPr lang="en-US" sz="1200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76200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Challenges Change Attitudes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8434" name="Picture 2" descr="http://www.jkmas.de/wp-content/uploads/2009/12/veranstaltungen-01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2800" y="1676400"/>
            <a:ext cx="3209925" cy="429577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886200" y="6019800"/>
            <a:ext cx="21130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b="1" dirty="0" smtClean="0">
                <a:latin typeface="Arial" pitchFamily="34" charset="0"/>
                <a:cs typeface="Arial" pitchFamily="34" charset="0"/>
              </a:rPr>
              <a:t>Michael Blumenthal</a:t>
            </a:r>
            <a:endParaRPr lang="en-IN" sz="1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52400"/>
            <a:ext cx="3581400" cy="381000"/>
          </a:xfrm>
        </p:spPr>
        <p:txBody>
          <a:bodyPr>
            <a:norm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Challenges and Opportunities</a:t>
            </a:r>
            <a:endParaRPr lang="en-US" sz="180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6488668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Individual  Accomplishment, Growth &amp; the Character of Life in Management, History, Literature, and Psychology</a:t>
            </a:r>
            <a:endParaRPr lang="en-US" sz="1200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76200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New situations break resistances</a:t>
            </a:r>
            <a:endParaRPr lang="en-IN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6386" name="Picture 2" descr="http://www.autoguide.com/auto-news/wp-content/uploads/2010/09/Model-T-plant-1024x808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0" y="1828800"/>
            <a:ext cx="6096000" cy="4067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52400"/>
            <a:ext cx="3581400" cy="381000"/>
          </a:xfrm>
        </p:spPr>
        <p:txBody>
          <a:bodyPr>
            <a:norm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Challenges and Opportunities</a:t>
            </a:r>
            <a:endParaRPr lang="en-US" sz="180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6488668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Individual  Accomplishment, Growth &amp; the Character of Life in Management, History, Literature, and Psychology</a:t>
            </a:r>
            <a:endParaRPr lang="en-US" sz="1200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762000"/>
            <a:ext cx="8077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What differentiates those who tide over a crisis from those who succumb to it?</a:t>
            </a:r>
            <a:endParaRPr lang="en-IN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62" name="AutoShape 2" descr="Track Meet, Race, Racing, Sports, Runner, Competition"/>
          <p:cNvSpPr>
            <a:spLocks noChangeAspect="1" noChangeArrowheads="1"/>
          </p:cNvSpPr>
          <p:nvPr/>
        </p:nvSpPr>
        <p:spPr bwMode="auto">
          <a:xfrm>
            <a:off x="63500" y="-136525"/>
            <a:ext cx="6096000" cy="45529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5364" name="AutoShape 4" descr="Olympics, 2004, Athens, Greece, 10, Running, Sprinting"/>
          <p:cNvSpPr>
            <a:spLocks noChangeAspect="1" noChangeArrowheads="1"/>
          </p:cNvSpPr>
          <p:nvPr/>
        </p:nvSpPr>
        <p:spPr bwMode="auto">
          <a:xfrm>
            <a:off x="63500" y="-136525"/>
            <a:ext cx="6096000" cy="39719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15366" name="Picture 6" descr="Olympics, 2004, Athens, Greece, 10, Running, Sprinti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1981200"/>
            <a:ext cx="6096000" cy="3971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52400"/>
            <a:ext cx="3581400" cy="381000"/>
          </a:xfrm>
        </p:spPr>
        <p:txBody>
          <a:bodyPr>
            <a:norm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Challenges and Opportunities</a:t>
            </a:r>
            <a:endParaRPr lang="en-US" sz="180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6488668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Individual  Accomplishment, Growth &amp; the Character of Life in Management, History, Literature, and Psychology</a:t>
            </a:r>
            <a:endParaRPr lang="en-US" sz="1200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76200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Redirect the Energy</a:t>
            </a:r>
            <a:endParaRPr lang="en-IN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3314" name="Picture 2" descr="Karate, Kick, Sports, Defense, Martial Art, Attac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19400" y="1524000"/>
            <a:ext cx="3962400" cy="48029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52400"/>
            <a:ext cx="3581400" cy="381000"/>
          </a:xfrm>
        </p:spPr>
        <p:txBody>
          <a:bodyPr>
            <a:norm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Challenges and Opportunities</a:t>
            </a:r>
            <a:endParaRPr lang="en-US" sz="180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6488668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Individual  Accomplishment, Growth &amp; the Character of Life in Management, History, Literature, and Psychology</a:t>
            </a:r>
            <a:endParaRPr lang="en-US" sz="1200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76200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Look out for the Opportunity</a:t>
            </a:r>
            <a:endParaRPr lang="en-IN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268" name="Picture 4" descr="Opportunity, Directory, Option, Many, Selection, Chanc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0" y="1981200"/>
            <a:ext cx="6096000" cy="3981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52400"/>
            <a:ext cx="3581400" cy="381000"/>
          </a:xfrm>
        </p:spPr>
        <p:txBody>
          <a:bodyPr>
            <a:norm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Challenges and Opportunities</a:t>
            </a:r>
            <a:endParaRPr lang="en-US" sz="180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6488668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Individual  Accomplishment, Growth &amp; the Character of Life in Management, History, Literature, and Psychology</a:t>
            </a:r>
            <a:endParaRPr lang="en-US" sz="1200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76200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Learn from Mistakes</a:t>
            </a:r>
            <a:endParaRPr lang="en-IN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" name="Picture 2" descr="http://www.miratelinc.com/blog/wp-content/uploads/2010/02/jack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8400" y="1905000"/>
            <a:ext cx="5029200" cy="3771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52400"/>
            <a:ext cx="3581400" cy="381000"/>
          </a:xfrm>
        </p:spPr>
        <p:txBody>
          <a:bodyPr>
            <a:norm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Challenges and Opportunities</a:t>
            </a:r>
            <a:endParaRPr lang="en-US" sz="180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6488668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Individual  Accomplishment, Growth &amp; the Character of Life in Management, History, Literature, and Psychology</a:t>
            </a:r>
            <a:endParaRPr lang="en-US" sz="1200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76200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Think Creatively and Adapt</a:t>
            </a:r>
            <a:endParaRPr lang="en-IN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Font, 3D, Man, Silhouette, Delete, Paint, Paint Over"/>
          <p:cNvPicPr>
            <a:picLocks noChangeAspect="1" noChangeArrowheads="1"/>
          </p:cNvPicPr>
          <p:nvPr/>
        </p:nvPicPr>
        <p:blipFill>
          <a:blip r:embed="rId3"/>
          <a:srcRect t="5714" b="7143"/>
          <a:stretch>
            <a:fillRect/>
          </a:stretch>
        </p:blipFill>
        <p:spPr bwMode="auto">
          <a:xfrm>
            <a:off x="2133600" y="1600200"/>
            <a:ext cx="5334000" cy="464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Custom 4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00B050"/>
      </a:accent5>
      <a:accent6>
        <a:srgbClr val="E8B7B7"/>
      </a:accent6>
      <a:hlink>
        <a:srgbClr val="DB5353"/>
      </a:hlink>
      <a:folHlink>
        <a:srgbClr val="903638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1555</TotalTime>
  <Words>321</Words>
  <Application>Microsoft Office PowerPoint</Application>
  <PresentationFormat>On-screen Show (4:3)</PresentationFormat>
  <Paragraphs>47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Solstice</vt:lpstr>
      <vt:lpstr>Challenges and Opportunities</vt:lpstr>
      <vt:lpstr>Challenges and Opportunities</vt:lpstr>
      <vt:lpstr>Challenges and Opportunities</vt:lpstr>
      <vt:lpstr>Challenges and Opportunities</vt:lpstr>
      <vt:lpstr>Challenges and Opportunities</vt:lpstr>
      <vt:lpstr>Challenges and Opportunities</vt:lpstr>
      <vt:lpstr>Challenges and Opportunities</vt:lpstr>
      <vt:lpstr>Challenges and Opportunities</vt:lpstr>
      <vt:lpstr>Challenges and Opportunities</vt:lpstr>
      <vt:lpstr>Challenges and Opportunities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Ramanathan</dc:creator>
  <cp:lastModifiedBy>Ranganayaki Somaskandan</cp:lastModifiedBy>
  <cp:revision>193</cp:revision>
  <dcterms:created xsi:type="dcterms:W3CDTF">2013-05-22T11:03:12Z</dcterms:created>
  <dcterms:modified xsi:type="dcterms:W3CDTF">2014-09-08T13:06:08Z</dcterms:modified>
</cp:coreProperties>
</file>